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9-PPTslide-1,jpg" ContentType="image/jpe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938"/>
    <a:srgbClr val="F78D2F"/>
    <a:srgbClr val="CD0000"/>
    <a:srgbClr val="C30000"/>
    <a:srgbClr val="BB0000"/>
    <a:srgbClr val="4B9DA4"/>
    <a:srgbClr val="3894A4"/>
    <a:srgbClr val="4D949D"/>
    <a:srgbClr val="47868F"/>
    <a:srgbClr val="A4C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1" autoAdjust="0"/>
    <p:restoredTop sz="94656" autoAdjust="0"/>
  </p:normalViewPr>
  <p:slideViewPr>
    <p:cSldViewPr snapToGrid="0" snapToObjects="1">
      <p:cViewPr varScale="1">
        <p:scale>
          <a:sx n="143" d="100"/>
          <a:sy n="143" d="100"/>
        </p:scale>
        <p:origin x="30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Century Gothic 44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799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Century Gothic 32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34604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Century Gothic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509079"/>
            <a:ext cx="8229600" cy="342740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Century Gothic 32</a:t>
            </a:r>
          </a:p>
          <a:p>
            <a:pPr lvl="1"/>
            <a:r>
              <a:rPr lang="en-US" dirty="0"/>
              <a:t>Century Gothic 28</a:t>
            </a:r>
          </a:p>
          <a:p>
            <a:pPr lvl="2"/>
            <a:r>
              <a:rPr lang="en-US" dirty="0"/>
              <a:t>Century Gothic 24</a:t>
            </a:r>
          </a:p>
          <a:p>
            <a:pPr lvl="3"/>
            <a:r>
              <a:rPr lang="en-US" dirty="0"/>
              <a:t>Century Gothic 20</a:t>
            </a:r>
          </a:p>
          <a:p>
            <a:pPr lvl="4"/>
            <a:r>
              <a:rPr lang="en-US" dirty="0"/>
              <a:t>Century Gothic 20</a:t>
            </a:r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631449"/>
            <a:ext cx="2057400" cy="4388644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Century Gothic 44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53587"/>
            <a:ext cx="6019800" cy="43886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/>
              <a:t>Century Gothic 32</a:t>
            </a:r>
          </a:p>
          <a:p>
            <a:pPr lvl="1"/>
            <a:r>
              <a:rPr lang="en-US" dirty="0"/>
              <a:t>Century Gothic 28</a:t>
            </a:r>
          </a:p>
          <a:p>
            <a:pPr lvl="2"/>
            <a:r>
              <a:rPr lang="en-US" dirty="0"/>
              <a:t>Century Gothic 24</a:t>
            </a:r>
          </a:p>
          <a:p>
            <a:pPr lvl="3"/>
            <a:r>
              <a:rPr lang="en-US" dirty="0"/>
              <a:t>Century Gothic 20</a:t>
            </a:r>
          </a:p>
          <a:p>
            <a:pPr lvl="4"/>
            <a:r>
              <a:rPr lang="en-US" dirty="0"/>
              <a:t>Century Gothic 20</a:t>
            </a:r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41351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Century Gothic 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98601"/>
            <a:ext cx="8229600" cy="3363457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/>
              <a:t>Century Gothic 32</a:t>
            </a:r>
          </a:p>
          <a:p>
            <a:pPr lvl="1"/>
            <a:r>
              <a:rPr lang="en-US" dirty="0"/>
              <a:t>Century Gothic 28</a:t>
            </a:r>
          </a:p>
          <a:p>
            <a:pPr lvl="2"/>
            <a:r>
              <a:rPr lang="en-US" dirty="0"/>
              <a:t>Century Gothic 24</a:t>
            </a:r>
          </a:p>
          <a:p>
            <a:pPr lvl="3"/>
            <a:r>
              <a:rPr lang="en-US" dirty="0"/>
              <a:t>Century Gothic 20</a:t>
            </a:r>
          </a:p>
          <a:p>
            <a:pPr lvl="4"/>
            <a:r>
              <a:rPr lang="en-US" dirty="0"/>
              <a:t>Century Gothic 20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Century Gothic 40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Century Gothic 20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4805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Century Gothic 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0912"/>
            <a:ext cx="4038600" cy="3267540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Century Gothic 28</a:t>
            </a:r>
          </a:p>
          <a:p>
            <a:pPr lvl="1"/>
            <a:r>
              <a:rPr lang="en-US" dirty="0"/>
              <a:t>Century Gothic 24</a:t>
            </a:r>
          </a:p>
          <a:p>
            <a:pPr lvl="2"/>
            <a:r>
              <a:rPr lang="en-US" dirty="0"/>
              <a:t>Century Gothic 20</a:t>
            </a:r>
          </a:p>
          <a:p>
            <a:pPr lvl="3"/>
            <a:r>
              <a:rPr lang="en-US" dirty="0"/>
              <a:t>Century Gothic 18</a:t>
            </a:r>
          </a:p>
          <a:p>
            <a:pPr lvl="4"/>
            <a:r>
              <a:rPr lang="en-US" dirty="0"/>
              <a:t>Century Gothic 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00911"/>
            <a:ext cx="4038600" cy="3267541"/>
          </a:xfrm>
        </p:spPr>
        <p:txBody>
          <a:bodyPr/>
          <a:lstStyle>
            <a:lvl1pPr>
              <a:defRPr sz="280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Century Gothic 28</a:t>
            </a:r>
          </a:p>
          <a:p>
            <a:pPr lvl="1"/>
            <a:r>
              <a:rPr lang="en-US" dirty="0"/>
              <a:t>Century Gothic 24</a:t>
            </a:r>
          </a:p>
          <a:p>
            <a:pPr lvl="2"/>
            <a:r>
              <a:rPr lang="en-US" dirty="0"/>
              <a:t>Century Gothic 20</a:t>
            </a:r>
          </a:p>
          <a:p>
            <a:pPr lvl="3"/>
            <a:r>
              <a:rPr lang="en-US" dirty="0"/>
              <a:t>Century Gothic 18</a:t>
            </a:r>
          </a:p>
          <a:p>
            <a:pPr lvl="4"/>
            <a:r>
              <a:rPr lang="en-US" dirty="0"/>
              <a:t>Century Gothic 18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69639"/>
            <a:ext cx="4040188" cy="76151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F799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Century Gothic 24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3318114"/>
          </a:xfrm>
        </p:spPr>
        <p:txBody>
          <a:bodyPr/>
          <a:lstStyle>
            <a:lvl1pPr>
              <a:defRPr sz="2400"/>
            </a:lvl1pPr>
            <a:lvl2pPr>
              <a:defRPr sz="2000" baseline="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Century Gothic 24</a:t>
            </a:r>
          </a:p>
          <a:p>
            <a:pPr lvl="1"/>
            <a:r>
              <a:rPr lang="en-US" dirty="0"/>
              <a:t>Century Gothic 20</a:t>
            </a:r>
          </a:p>
          <a:p>
            <a:pPr lvl="2"/>
            <a:r>
              <a:rPr lang="en-US" dirty="0"/>
              <a:t>Century Gothic 18</a:t>
            </a:r>
          </a:p>
          <a:p>
            <a:pPr lvl="3"/>
            <a:r>
              <a:rPr lang="en-US" dirty="0"/>
              <a:t>Century Gothic 16</a:t>
            </a:r>
          </a:p>
          <a:p>
            <a:pPr lvl="4"/>
            <a:r>
              <a:rPr lang="en-US" dirty="0"/>
              <a:t>Century Gothic 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869639"/>
            <a:ext cx="4041775" cy="7615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799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Century Gothic 24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631156"/>
            <a:ext cx="4041775" cy="33181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Century Gothic 24</a:t>
            </a:r>
          </a:p>
          <a:p>
            <a:pPr lvl="1"/>
            <a:r>
              <a:rPr lang="en-US" dirty="0"/>
              <a:t>Century Gothic 20</a:t>
            </a:r>
          </a:p>
          <a:p>
            <a:pPr lvl="2"/>
            <a:r>
              <a:rPr lang="en-US" dirty="0"/>
              <a:t>Century Gothic 18</a:t>
            </a:r>
          </a:p>
          <a:p>
            <a:pPr lvl="3"/>
            <a:r>
              <a:rPr lang="en-US" dirty="0"/>
              <a:t>Century Gothic 16</a:t>
            </a:r>
          </a:p>
          <a:p>
            <a:pPr lvl="4"/>
            <a:r>
              <a:rPr lang="en-US" dirty="0"/>
              <a:t>Century Gothic 16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8355" y="106322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Century Gothic 44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640556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Century Gothic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40556"/>
            <a:ext cx="5111750" cy="4347080"/>
          </a:xfrm>
        </p:spPr>
        <p:txBody>
          <a:bodyPr/>
          <a:lstStyle>
            <a:lvl1pPr>
              <a:defRPr sz="3200" baseline="0"/>
            </a:lvl1pPr>
            <a:lvl2pPr>
              <a:defRPr sz="2800" baseline="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Century Gothic 32</a:t>
            </a:r>
          </a:p>
          <a:p>
            <a:pPr lvl="1"/>
            <a:r>
              <a:rPr lang="en-US" dirty="0"/>
              <a:t>Century Gothic 28</a:t>
            </a:r>
          </a:p>
          <a:p>
            <a:pPr lvl="2"/>
            <a:r>
              <a:rPr lang="en-US" dirty="0"/>
              <a:t>Century Gothic 24</a:t>
            </a:r>
          </a:p>
          <a:p>
            <a:pPr lvl="3"/>
            <a:r>
              <a:rPr lang="en-US" dirty="0"/>
              <a:t>Century Gothic 20</a:t>
            </a:r>
          </a:p>
          <a:p>
            <a:pPr lvl="4"/>
            <a:r>
              <a:rPr lang="en-US" dirty="0"/>
              <a:t>Century Gothic 20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541052"/>
            <a:ext cx="3008313" cy="3446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Century Gothic 14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8993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Century Gothic 20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195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2732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Century Gothic 14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94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Century Gothic 44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7923"/>
            <a:ext cx="8229600" cy="3606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Century Gothic 32</a:t>
            </a:r>
          </a:p>
          <a:p>
            <a:pPr lvl="1"/>
            <a:r>
              <a:rPr lang="en-US" dirty="0"/>
              <a:t>Century Gothic 28</a:t>
            </a:r>
          </a:p>
          <a:p>
            <a:pPr lvl="2"/>
            <a:r>
              <a:rPr lang="en-US" dirty="0"/>
              <a:t>Century Gothic 24</a:t>
            </a:r>
          </a:p>
          <a:p>
            <a:pPr lvl="3"/>
            <a:r>
              <a:rPr lang="en-US" dirty="0"/>
              <a:t>Century Gothic 20</a:t>
            </a:r>
          </a:p>
          <a:p>
            <a:pPr lvl="4"/>
            <a:r>
              <a:rPr lang="en-US" dirty="0"/>
              <a:t>Century Gothic 20</a:t>
            </a:r>
          </a:p>
        </p:txBody>
      </p:sp>
      <p:pic>
        <p:nvPicPr>
          <p:cNvPr id="9" name="Picture 8" descr="IDSS2017-16.9-PPTslide-5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799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9-PPTslide-1,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SS2017-16.9-PPTslide-1,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144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20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893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61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19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17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11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87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373</TotalTime>
  <Words>0</Words>
  <Application>Microsoft Office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Sarah Gibson</cp:lastModifiedBy>
  <cp:revision>73</cp:revision>
  <dcterms:created xsi:type="dcterms:W3CDTF">2010-04-12T23:12:02Z</dcterms:created>
  <dcterms:modified xsi:type="dcterms:W3CDTF">2017-06-28T06:04:58Z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